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441A9-F40C-462C-B474-9D1EB467439C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EC1D1-9AC8-4812-9AAE-0940CDD10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4DD5A59-E027-4401-93CB-B498668FB120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C66B22C-2B6E-45EF-BECA-7441DC559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382E9-8A99-4D29-859D-BD4DA12706D3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BBF60-BD34-494C-BAEC-78946E5CB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16DC3-AFE4-43C0-882B-31608B4EBB0A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5190-31FC-42D3-8732-DD1E1A81C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FBD50-D79E-4C38-851D-3AC1D3ED189F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BBDA1-C025-4D8F-BB40-501FDD6A1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5293CD-B7AC-40F8-AD32-83BEC0ECEA1D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00B7A20-0FDD-4DB1-9DB1-832F8F1FF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1A35D-1758-49AB-88A7-37FC87766ADB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80FC-46A4-42D0-9072-B5AA101F24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C514EAB-ED4A-41C3-8A3A-0674D442B05D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AAE7B4C-E842-4825-BB58-C391646DB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7367F71-D1D2-43FA-BD1B-158F124874C1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DADFC71-50F6-47CB-B74D-FC110330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2F9EF-0E89-49B3-8132-6BE7CFC9F3F3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395F8-6168-42FB-92EA-83F076EE2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3F5EF-C2D3-4D19-B4F6-F47F32113373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3AD07-9510-4F83-A482-BD77E927D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F40DC3-096A-4416-826D-C79DD6514B7C}" type="datetimeFigureOut">
              <a:rPr lang="en-US"/>
              <a:pPr>
                <a:defRPr/>
              </a:pPr>
              <a:t>11/7/2011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B58DEE-2CC6-47D8-9BCB-89A6ADC48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5" r:id="rId4"/>
    <p:sldLayoutId id="2147483754" r:id="rId5"/>
    <p:sldLayoutId id="2147483759" r:id="rId6"/>
    <p:sldLayoutId id="2147483753" r:id="rId7"/>
    <p:sldLayoutId id="2147483760" r:id="rId8"/>
    <p:sldLayoutId id="2147483761" r:id="rId9"/>
    <p:sldLayoutId id="2147483752" r:id="rId10"/>
    <p:sldLayoutId id="214748375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buddies.org/science-fair-projects/project_variables.shtml" TargetMode="External"/><Relationship Id="rId2" Type="http://schemas.openxmlformats.org/officeDocument/2006/relationships/hyperlink" Target="http://www.isd77.k12.mn.u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buddies.org/science-fair-projects/project_hypothesis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St. Anthony Academy</a:t>
            </a:r>
            <a:br>
              <a:rPr lang="en-US" dirty="0" smtClean="0"/>
            </a:br>
            <a:r>
              <a:rPr lang="en-US" dirty="0" smtClean="0"/>
              <a:t>2011-2012</a:t>
            </a:r>
            <a:br>
              <a:rPr lang="en-US" dirty="0" smtClean="0"/>
            </a:br>
            <a:r>
              <a:rPr lang="en-US" dirty="0" smtClean="0"/>
              <a:t>Science Fair Project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r>
              <a:rPr lang="en-US" smtClean="0"/>
              <a:t>By Mrs. Wilson</a:t>
            </a:r>
          </a:p>
          <a:p>
            <a:r>
              <a:rPr lang="en-US" smtClean="0"/>
              <a:t>Middle School Science Teacher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Science Fair Set for January 12,2011</a:t>
            </a:r>
            <a:endParaRPr lang="en-US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r>
              <a:rPr lang="en-US" smtClean="0"/>
              <a:t>Science Fair Project Due Day January 11,2011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Students must select a topic for Investigation.</a:t>
            </a:r>
            <a:endParaRPr lang="en-US" dirty="0"/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r>
              <a:rPr lang="en-US" smtClean="0"/>
              <a:t>Must be measurable and approved by the teacher.</a:t>
            </a:r>
          </a:p>
          <a:p>
            <a:r>
              <a:rPr lang="en-US" smtClean="0"/>
              <a:t>The Topic is due this week 11/11/11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42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You need an approved display board.</a:t>
            </a:r>
            <a:endParaRPr lang="en-US" dirty="0"/>
          </a:p>
        </p:txBody>
      </p:sp>
      <p:sp>
        <p:nvSpPr>
          <p:cNvPr id="16386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 can purchase the board from the school at a cost $5.00 (around Nov.15)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Your Project Due is January 11.</a:t>
            </a:r>
            <a:endParaRPr lang="en-US" dirty="0"/>
          </a:p>
        </p:txBody>
      </p:sp>
      <p:sp>
        <p:nvSpPr>
          <p:cNvPr id="17410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/>
              <a:t>Counts as a Major Test Grade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Do not turn in before January 9</a:t>
            </a:r>
            <a:r>
              <a:rPr lang="en-US" baseline="30000" smtClean="0"/>
              <a:t>th</a:t>
            </a:r>
            <a:endParaRPr lang="en-US" smtClean="0"/>
          </a:p>
          <a:p>
            <a:pPr>
              <a:buFont typeface="Wingdings" pitchFamily="2" charset="2"/>
              <a:buChar char="v"/>
            </a:pPr>
            <a:r>
              <a:rPr lang="en-US" smtClean="0"/>
              <a:t>Do not wait until last minute 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Follow timeline of the dates of project completion 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/>
              <a:t>Make it memorable learning experience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Please read guidelines before you begin your investigation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Keeping Organized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Keep a Journal/Log of every step of the investigation.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Take pictures along the way.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Follow the due dates.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Do your best!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Your project must be neat and organized.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/>
              <a:t>You need to follow guidelines/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requirements  </a:t>
            </a:r>
            <a:endParaRPr lang="en-US" dirty="0"/>
          </a:p>
        </p:txBody>
      </p:sp>
      <p:pic>
        <p:nvPicPr>
          <p:cNvPr id="18435" name="Content Placeholder 8" descr="p953490101_2030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622925" y="3328988"/>
            <a:ext cx="2892425" cy="338296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Science Fair Investigation Time Line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1800" smtClean="0"/>
              <a:t>Investigation/Science Project Topic                             November 11</a:t>
            </a:r>
          </a:p>
          <a:p>
            <a:pPr>
              <a:buFont typeface="Wingdings" pitchFamily="2" charset="2"/>
              <a:buChar char="v"/>
            </a:pPr>
            <a:r>
              <a:rPr lang="en-US" sz="1800" smtClean="0"/>
              <a:t>Purpose, Problem and Hypothesis                               November 16</a:t>
            </a:r>
          </a:p>
          <a:p>
            <a:pPr>
              <a:buFont typeface="Wingdings" pitchFamily="2" charset="2"/>
              <a:buNone/>
            </a:pPr>
            <a:r>
              <a:rPr lang="en-US" sz="1800" smtClean="0"/>
              <a:t>(Explain what you want to find out)</a:t>
            </a:r>
          </a:p>
          <a:p>
            <a:pPr>
              <a:buFont typeface="Wingdings" pitchFamily="2" charset="2"/>
              <a:buNone/>
            </a:pPr>
            <a:r>
              <a:rPr lang="en-US" sz="1800" smtClean="0"/>
              <a:t>Problem (restate the purpose in the form of the question)</a:t>
            </a:r>
          </a:p>
          <a:p>
            <a:pPr>
              <a:buFont typeface="Wingdings" pitchFamily="2" charset="2"/>
              <a:buNone/>
            </a:pPr>
            <a:r>
              <a:rPr lang="en-US" sz="1800" smtClean="0"/>
              <a:t>Hypothesis (An educated guess that answers the question of the problem)</a:t>
            </a:r>
          </a:p>
          <a:p>
            <a:pPr>
              <a:buFont typeface="Wingdings" pitchFamily="2" charset="2"/>
              <a:buNone/>
            </a:pPr>
            <a:endParaRPr lang="en-US" sz="1800" smtClean="0"/>
          </a:p>
          <a:p>
            <a:pPr>
              <a:buFont typeface="Wingdings" pitchFamily="2" charset="2"/>
              <a:buChar char="v"/>
            </a:pPr>
            <a:r>
              <a:rPr lang="en-US" sz="1800" smtClean="0"/>
              <a:t> Variables                                                                      December 2</a:t>
            </a:r>
          </a:p>
          <a:p>
            <a:pPr>
              <a:buFont typeface="Wingdings" pitchFamily="2" charset="2"/>
              <a:buChar char="v"/>
            </a:pPr>
            <a:r>
              <a:rPr lang="en-US" sz="1800" smtClean="0"/>
              <a:t>Family Math and Science Night                                  December 6</a:t>
            </a:r>
          </a:p>
          <a:p>
            <a:pPr>
              <a:buFont typeface="Wingdings" pitchFamily="2" charset="2"/>
              <a:buChar char="v"/>
            </a:pPr>
            <a:r>
              <a:rPr lang="en-US" sz="1800" smtClean="0"/>
              <a:t>Project Due                                                                    January 11</a:t>
            </a:r>
          </a:p>
          <a:p>
            <a:pPr>
              <a:buFont typeface="Wingdings" pitchFamily="2" charset="2"/>
              <a:buChar char="v"/>
            </a:pPr>
            <a:r>
              <a:rPr lang="en-US" sz="1800" smtClean="0"/>
              <a:t>Science Fair                                                                   January 12</a:t>
            </a:r>
          </a:p>
          <a:p>
            <a:pPr>
              <a:buFont typeface="Wingdings" pitchFamily="2" charset="2"/>
              <a:buChar char="v"/>
            </a:pPr>
            <a:endParaRPr lang="en-US" sz="18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All Topics must be approved by the teacher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/>
              <a:t>Names are NOT to be put on the project.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Names or faces should NOT appear on display board materials.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Projects are to be students own work.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All work is to be printed by the student on 5X8 ruled index cards. You can also type on your computer using a </a:t>
            </a:r>
            <a:r>
              <a:rPr lang="en-US" sz="4800" smtClean="0"/>
              <a:t>48-point font</a:t>
            </a:r>
            <a:r>
              <a:rPr lang="en-US" smtClean="0"/>
              <a:t> size.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No</a:t>
            </a:r>
            <a:r>
              <a:rPr lang="en-US" sz="4800" smtClean="0"/>
              <a:t> </a:t>
            </a:r>
            <a:r>
              <a:rPr lang="en-US" sz="2000" smtClean="0"/>
              <a:t>projects using animals, human objects,  microorganisms, or tissue</a:t>
            </a:r>
            <a:r>
              <a:rPr lang="en-US" sz="4800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All Topics must be approved by the teacher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/>
              <a:t>Take pictures of each step of the experiment (no faces on the pictures)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A collection is NOT a project.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Models (volcanoes, tornadoes, body parts, solar system and purchased kits) are not allowed 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Projects using EGGS are not allowed.</a:t>
            </a:r>
          </a:p>
          <a:p>
            <a:pPr>
              <a:buFont typeface="Wingdings" pitchFamily="2" charset="2"/>
              <a:buChar char="v"/>
            </a:pPr>
            <a:r>
              <a:rPr lang="en-US" smtClean="0"/>
              <a:t>All projects must be complete at the time of judging.</a:t>
            </a:r>
          </a:p>
          <a:p>
            <a:pPr>
              <a:buFont typeface="Wingdings" pitchFamily="2" charset="2"/>
              <a:buChar char="v"/>
            </a:pPr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Science Fair Websites </a:t>
            </a:r>
            <a:endParaRPr lang="en-US" b="1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>
                <a:hlinkClick r:id="rId2"/>
              </a:rPr>
              <a:t>http://www.isd77.k12.mn.us</a:t>
            </a:r>
            <a:r>
              <a:rPr lang="en-US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</a:t>
            </a:r>
          </a:p>
          <a:p>
            <a:r>
              <a:rPr lang="en-US" smtClean="0">
                <a:hlinkClick r:id="rId3"/>
              </a:rPr>
              <a:t>http://www.sciencebuddies.org/science-fair-projects/project_variables.shtml</a:t>
            </a:r>
            <a:endParaRPr lang="en-US" smtClean="0"/>
          </a:p>
          <a:p>
            <a:r>
              <a:rPr lang="en-US" smtClean="0">
                <a:hlinkClick r:id="rId4"/>
              </a:rPr>
              <a:t>http://www.sciencebuddies.org/science-fair-projects/project_hypothesis.shtml</a:t>
            </a:r>
            <a:endParaRPr lang="en-US" smtClean="0"/>
          </a:p>
          <a:p>
            <a:endParaRPr lang="en-US" smtClean="0"/>
          </a:p>
          <a:p>
            <a:r>
              <a:rPr lang="en-US" smtClean="0"/>
              <a:t>http://www.brainpop.com/science/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96</TotalTime>
  <Words>349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Century Schoolbook</vt:lpstr>
      <vt:lpstr>Arial</vt:lpstr>
      <vt:lpstr>Wingdings</vt:lpstr>
      <vt:lpstr>Wingdings 2</vt:lpstr>
      <vt:lpstr>Calibri</vt:lpstr>
      <vt:lpstr>Oriel</vt:lpstr>
      <vt:lpstr>Oriel</vt:lpstr>
      <vt:lpstr>Oriel</vt:lpstr>
      <vt:lpstr>Oriel</vt:lpstr>
      <vt:lpstr>Oriel</vt:lpstr>
      <vt:lpstr>Oriel</vt:lpstr>
      <vt:lpstr>Oriel</vt:lpstr>
      <vt:lpstr>ST. ANTHONY ACADEMY 2011-2012 SCIENCE FAIR PROJECT</vt:lpstr>
      <vt:lpstr>SCIENCE FAIR SET FOR JANUARY 12,2011</vt:lpstr>
      <vt:lpstr>STUDENTS MUST SELECT A TOPIC FOR INVESTIGATION.</vt:lpstr>
      <vt:lpstr>YOU NEED AN APPROVED DISPLAY BOARD.</vt:lpstr>
      <vt:lpstr>YOUR PROJECT DUE IS JANUARY 11.</vt:lpstr>
      <vt:lpstr>KEEPING ORGANIZED </vt:lpstr>
      <vt:lpstr>SCIENCE FAIR INVESTIGATION TIME LINE</vt:lpstr>
      <vt:lpstr>ALL TOPICS MUST BE APPROVED BY THE TEACHER</vt:lpstr>
      <vt:lpstr>ALL TOPICS MUST BE APPROVED BY THE TEACHER</vt:lpstr>
      <vt:lpstr>SCIENCE FAIR WEBSITES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Anthony Academy 2010-2011 Science Fair Project</dc:title>
  <dc:creator>katya</dc:creator>
  <cp:lastModifiedBy>katya1</cp:lastModifiedBy>
  <cp:revision>24</cp:revision>
  <dcterms:created xsi:type="dcterms:W3CDTF">2010-11-08T04:05:36Z</dcterms:created>
  <dcterms:modified xsi:type="dcterms:W3CDTF">2011-11-07T15:17:08Z</dcterms:modified>
</cp:coreProperties>
</file>