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72E69A-EE7B-4274-8355-D46AD6F8C4A2}" type="datetimeFigureOut">
              <a:rPr lang="en-US" smtClean="0"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E25A71-4DC1-4EC9-A7E2-7EFC7044F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-EZHZpAsOI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404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Ch. 24 – 1</a:t>
            </a:r>
          </a:p>
          <a:p>
            <a:endParaRPr lang="en-US" sz="2800" dirty="0" smtClean="0"/>
          </a:p>
          <a:p>
            <a:r>
              <a:rPr lang="en-US" sz="2800" dirty="0" smtClean="0"/>
              <a:t>EQ: What is the connection between the Biome and the individual?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844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2"/>
            <a:r>
              <a:rPr lang="en-US" sz="3600" b="1" dirty="0" smtClean="0"/>
              <a:t>Ecology -</a:t>
            </a:r>
            <a:r>
              <a:rPr lang="en-US" sz="3600" dirty="0" smtClean="0"/>
              <a:t> </a:t>
            </a:r>
            <a:r>
              <a:rPr lang="en-US" sz="3600" dirty="0"/>
              <a:t>is the scientific study of interactions among organisms and between organisms and their environment, or surroundings.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4572000"/>
            <a:ext cx="3200400" cy="21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18982"/>
            <a:ext cx="285908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50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The biosphere contains the combined portions of the planet in which all of life exists, including</a:t>
            </a:r>
          </a:p>
          <a:p>
            <a:pPr lvl="1"/>
            <a:r>
              <a:rPr lang="en-US" b="1" dirty="0" smtClean="0"/>
              <a:t>Land</a:t>
            </a:r>
          </a:p>
          <a:p>
            <a:pPr lvl="1"/>
            <a:r>
              <a:rPr lang="en-US" b="1" dirty="0" smtClean="0"/>
              <a:t>Water</a:t>
            </a:r>
          </a:p>
          <a:p>
            <a:pPr lvl="1"/>
            <a:r>
              <a:rPr lang="en-US" b="1" dirty="0" smtClean="0"/>
              <a:t>Air, or atmosphere</a:t>
            </a:r>
          </a:p>
          <a:p>
            <a:pPr lvl="1"/>
            <a:endParaRPr lang="en-US" b="1" dirty="0"/>
          </a:p>
          <a:p>
            <a:pPr marL="411480" lvl="1" indent="0">
              <a:buNone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study Ecology?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1500"/>
            <a:ext cx="49149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37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To understand relationships in the biosphere, ecologist ask questions about events and organisms that range in complexity from a single organism to the entire biosphere.</a:t>
            </a:r>
          </a:p>
          <a:p>
            <a:r>
              <a:rPr lang="en-US" b="1" dirty="0" smtClean="0"/>
              <a:t>The levels of organization are:</a:t>
            </a:r>
          </a:p>
          <a:p>
            <a:pPr lvl="1"/>
            <a:r>
              <a:rPr lang="en-US" b="1" dirty="0" smtClean="0"/>
              <a:t>Individuals</a:t>
            </a:r>
          </a:p>
          <a:p>
            <a:pPr lvl="1"/>
            <a:r>
              <a:rPr lang="en-US" b="1" dirty="0" smtClean="0"/>
              <a:t>Populations</a:t>
            </a:r>
          </a:p>
          <a:p>
            <a:pPr lvl="1"/>
            <a:r>
              <a:rPr lang="en-US" b="1" dirty="0" smtClean="0"/>
              <a:t>Communities</a:t>
            </a:r>
          </a:p>
          <a:p>
            <a:pPr lvl="1"/>
            <a:r>
              <a:rPr lang="en-US" b="1" dirty="0" smtClean="0"/>
              <a:t>Ecosystems</a:t>
            </a:r>
          </a:p>
          <a:p>
            <a:pPr lvl="1"/>
            <a:r>
              <a:rPr lang="en-US" b="1" dirty="0" smtClean="0"/>
              <a:t>Biomes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40530"/>
            <a:ext cx="36576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1847"/>
            <a:ext cx="749935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3425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Individua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9108" y="542306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Population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505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Ecosystem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77050" y="2860389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Biome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2470" y="125521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Biosphere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411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248347"/>
            <a:ext cx="5333999" cy="407625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 Species </a:t>
            </a:r>
            <a:r>
              <a:rPr lang="en-US" dirty="0" smtClean="0"/>
              <a:t>– organisms so similar to each other that they can breed and produce fertile offspring.</a:t>
            </a:r>
          </a:p>
          <a:p>
            <a:endParaRPr lang="en-US" dirty="0"/>
          </a:p>
          <a:p>
            <a:r>
              <a:rPr lang="en-US" b="1" dirty="0" smtClean="0"/>
              <a:t>Population</a:t>
            </a:r>
            <a:r>
              <a:rPr lang="en-US" dirty="0" smtClean="0"/>
              <a:t> – groups of individuals that belong to the same species and live in the same area</a:t>
            </a:r>
          </a:p>
          <a:p>
            <a:endParaRPr lang="en-US" dirty="0"/>
          </a:p>
          <a:p>
            <a:r>
              <a:rPr lang="en-US" b="1" dirty="0" smtClean="0"/>
              <a:t>Communities</a:t>
            </a:r>
            <a:r>
              <a:rPr lang="en-US" dirty="0" smtClean="0"/>
              <a:t> – are many different populations that live together in a defined area.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76462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70" y="4277710"/>
            <a:ext cx="298323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246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http://www.youtube.com/watch?v=S-EZHZpAsOI&amp;feature=related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411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2209800"/>
            <a:ext cx="4724399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 Ecosystem – collection of all the organisms that live in a particular place, together with their nonliving environment</a:t>
            </a:r>
          </a:p>
          <a:p>
            <a:endParaRPr lang="en-US" dirty="0"/>
          </a:p>
          <a:p>
            <a:r>
              <a:rPr lang="en-US" b="1" dirty="0" smtClean="0"/>
              <a:t>Biome – group of ecosystems that have the same climate and similar dominant communities.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2971801" cy="22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19600"/>
            <a:ext cx="3535932" cy="22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2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3482</TotalTime>
  <Words>217</Words>
  <Application>Microsoft Office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What is Ecology?</vt:lpstr>
      <vt:lpstr>What is Ecology?</vt:lpstr>
      <vt:lpstr>Where do we study Ecology?</vt:lpstr>
      <vt:lpstr>Levels of Organization</vt:lpstr>
      <vt:lpstr>PowerPoint Presentation</vt:lpstr>
      <vt:lpstr>Levels of Organization</vt:lpstr>
      <vt:lpstr>Levels of Organization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Ecology?</dc:title>
  <dc:creator>Windows User</dc:creator>
  <cp:lastModifiedBy>Windows User</cp:lastModifiedBy>
  <cp:revision>14</cp:revision>
  <dcterms:created xsi:type="dcterms:W3CDTF">2012-02-13T06:20:06Z</dcterms:created>
  <dcterms:modified xsi:type="dcterms:W3CDTF">2013-01-30T20:44:24Z</dcterms:modified>
</cp:coreProperties>
</file>