
<file path=[Content_Types].xml><?xml version="1.0" encoding="utf-8"?>
<Types xmlns="http://schemas.openxmlformats.org/package/2006/content-types">
  <Default Extension="xml" ContentType="application/xml"/>
  <Default Extension="mov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7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4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05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1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9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2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7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3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5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9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4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05FB-5FD8-0348-AA1D-93F6BA412374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4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05FB-5FD8-0348-AA1D-93F6BA412374}" type="datetimeFigureOut">
              <a:rPr lang="en-US" smtClean="0"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A5C0D-E27B-774C-BB7F-42A0E196D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5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vie on 10-11-12 at 7.56 AM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723" y="709609"/>
            <a:ext cx="7636477" cy="536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13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0</Words>
  <Application>Microsoft Macintosh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TSD</dc:creator>
  <cp:lastModifiedBy>TSD</cp:lastModifiedBy>
  <cp:revision>1</cp:revision>
  <dcterms:created xsi:type="dcterms:W3CDTF">2012-10-11T02:55:22Z</dcterms:created>
  <dcterms:modified xsi:type="dcterms:W3CDTF">2012-10-11T13:03:37Z</dcterms:modified>
</cp:coreProperties>
</file>