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564D2E1-7BF3-451F-B5EC-3080348D8B3E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E1E1B8E-F09F-42AD-B523-E8AA833728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Essay Writing 101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Or How Essays are Like Cars</a:t>
            </a:r>
            <a:endParaRPr lang="en-US" dirty="0"/>
          </a:p>
        </p:txBody>
      </p:sp>
      <p:pic>
        <p:nvPicPr>
          <p:cNvPr id="1026" name="Picture 2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724400"/>
            <a:ext cx="2895600" cy="181806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Hook</a:t>
            </a:r>
            <a:r>
              <a:rPr lang="en-US" dirty="0" smtClean="0"/>
              <a:t> </a:t>
            </a:r>
          </a:p>
          <a:p>
            <a:r>
              <a:rPr lang="en-US" dirty="0">
                <a:solidFill>
                  <a:srgbClr val="FFC000"/>
                </a:solidFill>
              </a:rPr>
              <a:t>Thesis Statement (What your paper is about)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Paragraph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Topic Sentence (What this paragraph is about)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Example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Explain the example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Another Example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Explain the example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Concluding Sentence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Paragraph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Topic Sentence (What this paragraph is about)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Example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Explain the example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Another Example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Explain the example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Concluding Sentence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Restate Thesis Statement </a:t>
            </a:r>
          </a:p>
          <a:p>
            <a:r>
              <a:rPr lang="en-US" dirty="0" smtClean="0"/>
              <a:t>Memorable Closer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endParaRPr lang="en-US" dirty="0"/>
          </a:p>
        </p:txBody>
      </p:sp>
      <p:pic>
        <p:nvPicPr>
          <p:cNvPr id="4" name="Content Placeholder 3" descr="boring honda accor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2299398"/>
            <a:ext cx="6172200" cy="388848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Timed Writing</a:t>
            </a:r>
            <a:endParaRPr lang="en-US" dirty="0"/>
          </a:p>
        </p:txBody>
      </p:sp>
      <p:pic>
        <p:nvPicPr>
          <p:cNvPr id="4" name="Content Placeholder 3" descr="porsch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0" y="2286000"/>
            <a:ext cx="5680282" cy="4266524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Autobiographical Incident</a:t>
            </a:r>
            <a:endParaRPr lang="en-US" dirty="0"/>
          </a:p>
        </p:txBody>
      </p:sp>
      <p:pic>
        <p:nvPicPr>
          <p:cNvPr id="4" name="Content Placeholder 3" descr="motorhom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0750" y="2673350"/>
            <a:ext cx="4762500" cy="347662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pic>
        <p:nvPicPr>
          <p:cNvPr id="4" name="Content Placeholder 3" descr="Model 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9456" y="2249488"/>
            <a:ext cx="6745087" cy="43243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to Literature</a:t>
            </a:r>
            <a:endParaRPr lang="en-US" dirty="0"/>
          </a:p>
        </p:txBody>
      </p:sp>
      <p:pic>
        <p:nvPicPr>
          <p:cNvPr id="4" name="Content Placeholder 3" descr="Beet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2297113"/>
            <a:ext cx="5410200" cy="40576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Letter</a:t>
            </a:r>
            <a:endParaRPr lang="en-US" dirty="0"/>
          </a:p>
        </p:txBody>
      </p:sp>
      <p:pic>
        <p:nvPicPr>
          <p:cNvPr id="4" name="Content Placeholder 3" descr="Conservative motorcyc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1" y="2296838"/>
            <a:ext cx="5105400" cy="3896906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Personal/Friendly Letter</a:t>
            </a:r>
            <a:endParaRPr lang="en-US" dirty="0"/>
          </a:p>
        </p:txBody>
      </p:sp>
      <p:pic>
        <p:nvPicPr>
          <p:cNvPr id="4" name="Content Placeholder 3" descr="chopp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89100" y="2249488"/>
            <a:ext cx="5765800" cy="43243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Reflective Essay</a:t>
            </a:r>
            <a:endParaRPr lang="en-US" dirty="0"/>
          </a:p>
        </p:txBody>
      </p:sp>
      <p:pic>
        <p:nvPicPr>
          <p:cNvPr id="4" name="Content Placeholder 3" descr="flying sauc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2054" y="2249488"/>
            <a:ext cx="5759892" cy="43243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</TotalTime>
  <Words>89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Essay Writing 101</vt:lpstr>
      <vt:lpstr>Basic</vt:lpstr>
      <vt:lpstr>Timed Writing</vt:lpstr>
      <vt:lpstr>Autobiographical Incident</vt:lpstr>
      <vt:lpstr>Research</vt:lpstr>
      <vt:lpstr>Response to Literature</vt:lpstr>
      <vt:lpstr>Business Letter</vt:lpstr>
      <vt:lpstr>Personal/Friendly Letter</vt:lpstr>
      <vt:lpstr>Reflective Essay</vt:lpstr>
      <vt:lpstr>Introduction</vt:lpstr>
      <vt:lpstr>Body Paragraph #1</vt:lpstr>
      <vt:lpstr>Body Paragraph #2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 Writing 101</dc:title>
  <dc:creator>Holly Johnson</dc:creator>
  <cp:lastModifiedBy>Holly Johnson</cp:lastModifiedBy>
  <cp:revision>6</cp:revision>
  <dcterms:created xsi:type="dcterms:W3CDTF">2010-09-20T05:58:09Z</dcterms:created>
  <dcterms:modified xsi:type="dcterms:W3CDTF">2010-09-20T06:41:57Z</dcterms:modified>
</cp:coreProperties>
</file>